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73" r:id="rId2"/>
    <p:sldId id="1239" r:id="rId3"/>
    <p:sldId id="1240" r:id="rId4"/>
    <p:sldId id="1232" r:id="rId5"/>
    <p:sldId id="1238" r:id="rId6"/>
    <p:sldId id="1225" r:id="rId7"/>
    <p:sldId id="1235" r:id="rId8"/>
    <p:sldId id="1234" r:id="rId9"/>
    <p:sldId id="1236" r:id="rId10"/>
    <p:sldId id="1237" r:id="rId11"/>
    <p:sldId id="1226" r:id="rId12"/>
    <p:sldId id="1222" r:id="rId13"/>
    <p:sldId id="1227" r:id="rId14"/>
    <p:sldId id="1228" r:id="rId15"/>
    <p:sldId id="1229" r:id="rId16"/>
    <p:sldId id="1230" r:id="rId17"/>
    <p:sldId id="1231" r:id="rId18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32"/>
            <p14:sldId id="1238"/>
            <p14:sldId id="1225"/>
            <p14:sldId id="1235"/>
            <p14:sldId id="1234"/>
            <p14:sldId id="1236"/>
            <p14:sldId id="1237"/>
            <p14:sldId id="1226"/>
            <p14:sldId id="1222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797" autoAdjust="0"/>
  </p:normalViewPr>
  <p:slideViewPr>
    <p:cSldViewPr snapToGrid="0">
      <p:cViewPr varScale="1">
        <p:scale>
          <a:sx n="107" d="100"/>
          <a:sy n="107" d="100"/>
        </p:scale>
        <p:origin x="632" y="168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Visuelle Exploration 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Datenbereinigung</a:t>
            </a:r>
          </a:p>
          <a:p>
            <a:pPr>
              <a:buFont typeface="+mj-lt"/>
              <a:buAutoNum type="arabicPeriod"/>
            </a:pPr>
            <a:r>
              <a:rPr lang="de-DE" dirty="0"/>
              <a:t>Zeitreihenanalyse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8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795903"/>
            <a:ext cx="5660909" cy="34921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5" y="1795904"/>
            <a:ext cx="5481976" cy="33817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139</Words>
  <Application>Microsoft Macintosh PowerPoint</Application>
  <PresentationFormat>Breitbild</PresentationFormat>
  <Paragraphs>33</Paragraphs>
  <Slides>17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1.1 Lane-Domain und Fulfillment-Strategie</vt:lpstr>
      <vt:lpstr>1.3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Back Up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180</cp:revision>
  <dcterms:created xsi:type="dcterms:W3CDTF">2016-03-29T14:22:37Z</dcterms:created>
  <dcterms:modified xsi:type="dcterms:W3CDTF">2021-02-14T17:54:17Z</dcterms:modified>
</cp:coreProperties>
</file>